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1" r:id="rId6"/>
    <p:sldId id="266" r:id="rId7"/>
    <p:sldId id="265" r:id="rId8"/>
    <p:sldId id="264" r:id="rId9"/>
    <p:sldId id="263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1517"/>
    <a:srgbClr val="151515"/>
    <a:srgbClr val="1D1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4" autoAdjust="0"/>
    <p:restoredTop sz="94660"/>
  </p:normalViewPr>
  <p:slideViewPr>
    <p:cSldViewPr snapToGrid="0">
      <p:cViewPr varScale="1">
        <p:scale>
          <a:sx n="95" d="100"/>
          <a:sy n="95" d="100"/>
        </p:scale>
        <p:origin x="57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34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C96EA739-B020-40D4-B336-160C642D6AE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5F84FE1-8691-4312-AA32-4406E53AF9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51EAA6-C04C-412D-B4E6-5BD1C5A6ECFF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A48540E-9ADA-4A5E-A4A6-F05DE52CDF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81EDD43-9B32-469E-9ECD-EBABC3DE591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8CBE2-0F01-4D6E-8B8E-CEDA7658A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521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21D207-6D26-4886-B049-3E920FB34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5462597-F0B9-45CB-9F96-75CCDF920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1E0059-04CD-462D-AB9A-B8A15C21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C6D6C2-F133-4EAF-B00F-331507518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89429E-B869-465C-9D47-7584A6121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283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3019AB-0FED-40C2-816B-836EBF34E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312C73-7D81-4497-97FE-AFF8490D6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199260-9AA1-4589-A3E0-CE6882434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F26C03-27AA-4CB3-81DC-BE85F30FD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A56496-468E-4C1E-92CA-7841A94CB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1907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0237521-5868-43AB-85AC-15EFB33CAD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6470FFD-3930-417D-BF13-B2938BF579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F0DDC0-A6FB-4D40-9204-C95388ADD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9960FD0-219C-4220-A735-0BC898BE7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FCB952-1093-4B02-A959-7806D3311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004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CA1082-D8F5-4F85-8F28-85C9266FE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0F6777-604E-4FAF-9F59-C8A4F4269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957717-EC8C-4975-B804-EAED270DE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A19AF3-E7B3-4BE0-BD8A-AEEC46C5C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3ACD97-4223-450A-9E91-21CF52F93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9649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61648-91FE-45DC-83D9-C93E4EB7A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973AE7-5358-4EBB-A7EC-07F18C3BD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70B9BB-AE11-459B-A4E1-BB0F686C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B36239-7DB1-4CC6-AE6E-D67428D48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13F238-B5D7-4D8A-B5C4-A38D2F48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9146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542790-1D17-483F-A5E3-1B7BF940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A9A4E2-DF29-42F1-82DA-D2AC28BA81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7974285-9ADF-4BC2-B4D2-9CFA2A3B2D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5579824-6D0E-4A88-90BC-0F321CB7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8B2218E-3309-4E8C-AB9C-C54A05E0D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562A65-A926-472A-9260-91AFF1403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5444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E4EC37-763E-4DDB-B943-A7F1BBF90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A784B47-89D7-4B79-8747-05BA6ED28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7872AF-A81F-4470-8F07-E1B9A74C7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B0B638F-59F4-4699-85B2-D4EB1655EC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3A9CBC2-FB93-473E-8CC1-D33AA1B4A0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9654D1B-F067-4128-AC14-6A6DD96FC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298642E-3D31-4E74-BE29-F623E7664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A6CD21D-E006-4B9A-96BC-98FB21B14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9545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A95EE-CE57-4A07-A891-3E09BEF09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A20CDE0-4DCD-4381-8ED1-63BDBE29F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1299DBF-A431-43B4-9B5A-36DC7FA5E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FDCC103-3E2F-4A0C-AEA3-730316529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4868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08661AB-D239-49BF-AEF4-3FF2863CE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F06E1ED-7DD9-49CC-BE2C-3608645AB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8B1E495-F9DB-4159-915D-4FEE4537A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5670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5310B4-D5B2-4D88-A268-D3B34BD23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FE9529-4800-499E-BD6A-628DF182B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B0E4DD-82BE-4630-9A67-E46A2D743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4ECC89-5ABA-4394-A13E-71E641902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446482B-78E5-4BF7-997C-8CE20253F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F56F621-826C-4085-A033-9223D75E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7285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6AA1C7-B8F6-4B3D-AD70-65BF90452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05A2C3F-4C2C-4119-A782-DEB9B80C5C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5162F0A-631C-4F2E-ABDB-F7DA0023C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21B490-E747-4560-BAE2-B9FB541A6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97789A-EE00-47F5-8D42-CB94CE513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6D29C32-61E4-4776-B3E3-73044BD9E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094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415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32F4E1-B737-4E84-91A0-3952CD9AB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3E3D8D-2479-428E-B493-207884A69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023573-6299-43DB-A138-71C34833E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CD6C2-450A-47D7-BD8F-6E33BB1C2FF2}" type="datetimeFigureOut">
              <a:rPr lang="ru-RU" smtClean="0"/>
              <a:t>07.07.2024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A1B36D3-11AE-4B33-A273-28271C7397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8533A6-A3AF-4773-8864-611B8E4D13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8039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64274E2-C1C6-4E8E-991E-4EA5448F5C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438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15EE18B-F777-40B4-ABD6-3DE9C35019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2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FB81C4A-6BF2-4663-B61B-91BA3C1A60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23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4C5C23A-6B74-4361-B9B2-220F8A40E8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5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1796A37-34A8-45A5-98D8-2B059BDD55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57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DCAA535-A219-4462-9895-47446B8241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099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KFO_hack_2024_screeen">
            <a:hlinkClick r:id="" action="ppaction://media"/>
            <a:extLst>
              <a:ext uri="{FF2B5EF4-FFF2-40B4-BE49-F238E27FC236}">
                <a16:creationId xmlns:a16="http://schemas.microsoft.com/office/drawing/2014/main" id="{B65D343C-472D-4749-A089-3B8EBC1B43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49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8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26E7C1C-9ACE-46B2-965E-CA652D4870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14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65A3EF6-C6BC-43E3-AF35-5195704919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50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821</TotalTime>
  <Words>0</Words>
  <Application>Microsoft Office PowerPoint</Application>
  <PresentationFormat>Широкоэкранный</PresentationFormat>
  <Paragraphs>0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DamnNihilist</dc:creator>
  <cp:lastModifiedBy>DamnNihilist</cp:lastModifiedBy>
  <cp:revision>67</cp:revision>
  <dcterms:created xsi:type="dcterms:W3CDTF">2024-04-27T17:49:42Z</dcterms:created>
  <dcterms:modified xsi:type="dcterms:W3CDTF">2024-07-07T11:01:08Z</dcterms:modified>
</cp:coreProperties>
</file>

<file path=docProps/thumbnail.jpeg>
</file>